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4630400" cy="14630400"/>
  <p:notesSz cx="146304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1" d="100"/>
          <a:sy n="41" d="100"/>
        </p:scale>
        <p:origin x="-1944" y="-77"/>
      </p:cViewPr>
      <p:guideLst>
        <p:guide orient="horz" pos="4608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FB628-D80E-4934-87C3-7E666C8E385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0" y="1096963"/>
            <a:ext cx="54864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6950075"/>
            <a:ext cx="117030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634047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13896975"/>
            <a:ext cx="634047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253A2-3477-4388-B8DF-A3429C7FF8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825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9950180"/>
            <a:ext cx="1464174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7198" tIns="83599" rIns="167198" bIns="83599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097280" y="3738883"/>
            <a:ext cx="12435840" cy="390349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8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097280" y="7704761"/>
            <a:ext cx="12435840" cy="2559369"/>
          </a:xfrm>
        </p:spPr>
        <p:txBody>
          <a:bodyPr lIns="83599" rIns="83599"/>
          <a:lstStyle>
            <a:lvl1pPr marL="0" marR="117039" indent="0" algn="r">
              <a:buNone/>
              <a:defRPr>
                <a:solidFill>
                  <a:schemeClr val="tx2"/>
                </a:solidFill>
              </a:defRPr>
            </a:lvl1pPr>
            <a:lvl2pPr marL="835990" indent="0" algn="ctr">
              <a:buNone/>
            </a:lvl2pPr>
            <a:lvl3pPr marL="1671980" indent="0" algn="ctr">
              <a:buNone/>
            </a:lvl3pPr>
            <a:lvl4pPr marL="2507971" indent="0" algn="ctr">
              <a:buNone/>
            </a:lvl4pPr>
            <a:lvl5pPr marL="3343961" indent="0" algn="ctr">
              <a:buNone/>
            </a:lvl5pPr>
            <a:lvl6pPr marL="4179951" indent="0" algn="ctr">
              <a:buNone/>
            </a:lvl6pPr>
            <a:lvl7pPr marL="5015941" indent="0" algn="ctr">
              <a:buNone/>
            </a:lvl7pPr>
            <a:lvl8pPr marL="5851931" indent="0" algn="ctr">
              <a:buNone/>
            </a:lvl8pPr>
            <a:lvl9pPr marL="6687922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6023" y="10566400"/>
            <a:ext cx="14636424" cy="4079121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4AF466F-BDA4-4F18-9C7B-FF0A9A1B0E80}" type="datetime1">
              <a:rPr lang="en-US" smtClean="0"/>
              <a:pPr/>
              <a:t>10/22/2024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160170"/>
            <a:ext cx="13167360" cy="935695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FB4290-6522-4139-852E-05BD9E7F0D2E}" type="datetime1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50421" y="585900"/>
            <a:ext cx="2843952" cy="11931223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585901"/>
            <a:ext cx="10119360" cy="1193122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B955F9-81EA-47C5-8059-9E5C2B437C70}" type="datetime1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CEF607B-A47E-422C-9BEF-122CCDB7C526}" type="datetime1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802" y="2260719"/>
            <a:ext cx="12435840" cy="390144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8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6341" y="6254319"/>
            <a:ext cx="7315200" cy="3103761"/>
          </a:xfrm>
        </p:spPr>
        <p:txBody>
          <a:bodyPr lIns="167198" rIns="167198" anchor="t"/>
          <a:lstStyle>
            <a:lvl1pPr marL="0" indent="0" algn="l">
              <a:buNone/>
              <a:defRPr sz="4200">
                <a:solidFill>
                  <a:schemeClr val="tx1"/>
                </a:solidFill>
              </a:defRPr>
            </a:lvl1pPr>
            <a:lvl2pPr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A9A7CB-BEE6-4F99-898E-913F06E8E125}" type="datetime1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818688" y="6411674"/>
            <a:ext cx="292608" cy="48768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7198" tIns="83599" rIns="167198" bIns="83599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5520422" y="6411674"/>
            <a:ext cx="292608" cy="48768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7198" tIns="83599" rIns="167198" bIns="83599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3160167"/>
            <a:ext cx="6461760" cy="9655388"/>
          </a:xfrm>
        </p:spPr>
        <p:txBody>
          <a:bodyPr/>
          <a:lstStyle>
            <a:lvl1pPr>
              <a:defRPr sz="5100"/>
            </a:lvl1pPr>
            <a:lvl2pPr>
              <a:defRPr sz="4400"/>
            </a:lvl2pPr>
            <a:lvl3pPr>
              <a:defRPr sz="3700"/>
            </a:lvl3pPr>
            <a:lvl4pPr>
              <a:defRPr sz="3300"/>
            </a:lvl4pPr>
            <a:lvl5pPr>
              <a:defRPr sz="3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3160167"/>
            <a:ext cx="6461760" cy="9655388"/>
          </a:xfrm>
        </p:spPr>
        <p:txBody>
          <a:bodyPr/>
          <a:lstStyle>
            <a:lvl1pPr>
              <a:defRPr sz="5100"/>
            </a:lvl1pPr>
            <a:lvl2pPr>
              <a:defRPr sz="4400"/>
            </a:lvl2pPr>
            <a:lvl3pPr>
              <a:defRPr sz="3700"/>
            </a:lvl3pPr>
            <a:lvl4pPr>
              <a:defRPr sz="3300"/>
            </a:lvl4pPr>
            <a:lvl5pPr>
              <a:defRPr sz="3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EE300C-6FC5-4FC3-AF1A-075E4F50620D}" type="datetime1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82507"/>
            <a:ext cx="13167360" cy="24384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1541760"/>
            <a:ext cx="6464301" cy="16256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334396"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  <a:lvl2pPr>
              <a:buNone/>
              <a:defRPr sz="3700" b="1"/>
            </a:lvl2pPr>
            <a:lvl3pPr>
              <a:buNone/>
              <a:defRPr sz="33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2" y="11541760"/>
            <a:ext cx="6466840" cy="16256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334396"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  <a:lvl2pPr>
              <a:buNone/>
              <a:defRPr sz="3700" b="1"/>
            </a:lvl2pPr>
            <a:lvl3pPr>
              <a:buNone/>
              <a:defRPr sz="33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3081162"/>
            <a:ext cx="6464301" cy="8409094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3081162"/>
            <a:ext cx="6466840" cy="8409094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4400"/>
            </a:lvl1pPr>
            <a:lvl2pPr>
              <a:defRPr sz="37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50D295D-4A77-4DEB-B04C-9F4282A8BC04}" type="datetime1">
              <a:rPr lang="en-US" smtClean="0"/>
              <a:pPr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B28685-4D0C-42D5-8013-B5904CD1FCBC}" type="datetime1">
              <a:rPr lang="en-US" smtClean="0"/>
              <a:pPr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DF226C0-9885-4BA9-BBFA-A52CBFEBB775}" type="datetime1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10403840"/>
            <a:ext cx="11970842" cy="97536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46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71360" y="11424218"/>
            <a:ext cx="6359347" cy="1950720"/>
          </a:xfrm>
        </p:spPr>
        <p:txBody>
          <a:bodyPr/>
          <a:lstStyle>
            <a:lvl1pPr marL="0" indent="0" algn="r">
              <a:buNone/>
              <a:defRPr sz="2900"/>
            </a:lvl1pPr>
            <a:lvl2pPr>
              <a:buNone/>
              <a:defRPr sz="22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63040" y="585216"/>
            <a:ext cx="11967667" cy="9753600"/>
          </a:xfrm>
        </p:spPr>
        <p:txBody>
          <a:bodyPr/>
          <a:lstStyle>
            <a:lvl1pPr>
              <a:defRPr sz="5900"/>
            </a:lvl1pPr>
            <a:lvl2pPr>
              <a:defRPr sz="5100"/>
            </a:lvl2pPr>
            <a:lvl3pPr>
              <a:defRPr sz="4400"/>
            </a:lvl3pPr>
            <a:lvl4pPr>
              <a:defRPr sz="3700"/>
            </a:lvl4pPr>
            <a:lvl5pPr>
              <a:defRPr sz="37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63251" y="13670281"/>
            <a:ext cx="3072384" cy="780288"/>
          </a:xfrm>
        </p:spPr>
        <p:txBody>
          <a:bodyPr/>
          <a:lstStyle>
            <a:extLst/>
          </a:lstStyle>
          <a:p>
            <a:fld id="{EBEE1B38-C5EB-4D66-9137-0AFE9CDEDE8F}" type="datetime1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971" y="11612591"/>
            <a:ext cx="11460480" cy="1382895"/>
          </a:xfrm>
          <a:noFill/>
        </p:spPr>
        <p:txBody>
          <a:bodyPr lIns="167198" tIns="0" rIns="167198" anchor="t"/>
          <a:lstStyle>
            <a:lvl1pPr marL="0" marR="33440" indent="0" algn="r">
              <a:buNone/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5760" y="405265"/>
            <a:ext cx="13898880" cy="936345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59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27B613C-1AD7-49D3-885D-F654C5CDBAA6}" type="datetime1">
              <a:rPr lang="en-US" smtClean="0"/>
              <a:pPr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08116" y="13670282"/>
            <a:ext cx="3761090" cy="77893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0378927"/>
            <a:ext cx="12920691" cy="1200367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55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8837" y="12682530"/>
            <a:ext cx="7904998" cy="1964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7198" tIns="83599" rIns="167198" bIns="83599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777148" y="12669890"/>
            <a:ext cx="5904722" cy="19913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7198" tIns="83599" rIns="167198" bIns="83599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9667" y="12354673"/>
            <a:ext cx="5443702" cy="2305852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67198" tIns="83599" rIns="167198" bIns="83599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4778" y="12347176"/>
            <a:ext cx="5448814" cy="231335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3862579" y="10642005"/>
            <a:ext cx="292608" cy="48768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7198" tIns="83599" rIns="167198" bIns="83599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3564314" y="10642005"/>
            <a:ext cx="292608" cy="48768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7198" tIns="83599" rIns="167198" bIns="83599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98837" y="12682530"/>
            <a:ext cx="7904998" cy="1964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7198" tIns="83599" rIns="167198" bIns="83599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777148" y="12669890"/>
            <a:ext cx="5904722" cy="19913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7198" tIns="83599" rIns="167198" bIns="83599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9667" y="12354673"/>
            <a:ext cx="5443702" cy="2305852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67198" tIns="83599" rIns="167198" bIns="83599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4778" y="12347176"/>
            <a:ext cx="5448814" cy="231335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1520" y="585894"/>
            <a:ext cx="13167360" cy="2438400"/>
          </a:xfrm>
          <a:prstGeom prst="rect">
            <a:avLst/>
          </a:prstGeom>
        </p:spPr>
        <p:txBody>
          <a:bodyPr vert="horz" lIns="167198" tIns="83599" rIns="167198" bIns="83599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31520" y="3160167"/>
            <a:ext cx="13167360" cy="9655388"/>
          </a:xfrm>
          <a:prstGeom prst="rect">
            <a:avLst/>
          </a:prstGeom>
        </p:spPr>
        <p:txBody>
          <a:bodyPr vert="horz" lIns="167198" tIns="83599" rIns="167198" bIns="83599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10763251" y="13670281"/>
            <a:ext cx="3072384" cy="780288"/>
          </a:xfrm>
          <a:prstGeom prst="rect">
            <a:avLst/>
          </a:prstGeom>
        </p:spPr>
        <p:txBody>
          <a:bodyPr vert="horz" lIns="167198" tIns="83599" rIns="167198" bIns="83599" anchor="b"/>
          <a:lstStyle>
            <a:lvl1pPr algn="l" eaLnBrk="1" latinLnBrk="0" hangingPunct="1">
              <a:defRPr kumimoji="0" sz="1800">
                <a:solidFill>
                  <a:schemeClr val="tx1"/>
                </a:solidFill>
              </a:defRPr>
            </a:lvl1pPr>
            <a:extLst/>
          </a:lstStyle>
          <a:p>
            <a:fld id="{327B613C-1AD7-49D3-885D-F654C5CDBAA6}" type="datetime1">
              <a:rPr lang="en-US" smtClean="0"/>
              <a:pPr/>
              <a:t>10/22/2024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7008116" y="13670282"/>
            <a:ext cx="3761090" cy="778933"/>
          </a:xfrm>
          <a:prstGeom prst="rect">
            <a:avLst/>
          </a:prstGeom>
        </p:spPr>
        <p:txBody>
          <a:bodyPr vert="horz" lIns="167198" tIns="83599" rIns="167198" bIns="83599" anchor="b"/>
          <a:lstStyle>
            <a:lvl1pPr algn="r" eaLnBrk="1" latinLnBrk="0" hangingPunct="1">
              <a:defRPr kumimoji="0" sz="18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3835635" y="13670282"/>
            <a:ext cx="585216" cy="778933"/>
          </a:xfrm>
          <a:prstGeom prst="rect">
            <a:avLst/>
          </a:prstGeom>
        </p:spPr>
        <p:txBody>
          <a:bodyPr vert="horz" lIns="167198" tIns="83599" rIns="167198" bIns="83599" anchor="b"/>
          <a:lstStyle>
            <a:lvl1pPr algn="r" eaLnBrk="1" latinLnBrk="0" hangingPunct="1">
              <a:defRPr kumimoji="0" sz="1800" b="0">
                <a:solidFill>
                  <a:schemeClr val="tx1"/>
                </a:solidFill>
              </a:defRPr>
            </a:lvl1pPr>
            <a:extLst/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75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668792" indent="-468155" algn="l" rtl="0" eaLnBrk="1" latinLnBrk="0" hangingPunct="1">
        <a:spcBef>
          <a:spcPts val="731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4900" kern="1200">
          <a:solidFill>
            <a:schemeClr val="tx1"/>
          </a:solidFill>
          <a:latin typeface="+mn-lt"/>
          <a:ea typeface="+mn-ea"/>
          <a:cs typeface="+mn-cs"/>
        </a:defRPr>
      </a:lvl1pPr>
      <a:lvl2pPr marL="1136947" indent="-417995" algn="l" rtl="0" eaLnBrk="1" latinLnBrk="0" hangingPunct="1">
        <a:spcBef>
          <a:spcPts val="592"/>
        </a:spcBef>
        <a:buClr>
          <a:schemeClr val="accent1"/>
        </a:buClr>
        <a:buFont typeface="Verdana"/>
        <a:buChar char="◦"/>
        <a:defRPr kumimoji="0"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571662" indent="-417995" algn="l" rtl="0" eaLnBrk="1" latinLnBrk="0" hangingPunct="1">
        <a:spcBef>
          <a:spcPts val="640"/>
        </a:spcBef>
        <a:buClr>
          <a:schemeClr val="accent2"/>
        </a:buClr>
        <a:buSzPct val="100000"/>
        <a:buFont typeface="Wingdings 2"/>
        <a:buChar char=""/>
        <a:defRPr kumimoji="0"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089976" indent="-417995" algn="l" rtl="0" eaLnBrk="1" latinLnBrk="0" hangingPunct="1">
        <a:spcBef>
          <a:spcPts val="640"/>
        </a:spcBef>
        <a:buClr>
          <a:schemeClr val="accent2"/>
        </a:buClr>
        <a:buFont typeface="Wingdings 2"/>
        <a:buChar char=""/>
        <a:defRPr kumimoji="0"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2507971" indent="-417995" algn="l" rtl="0" eaLnBrk="1" latinLnBrk="0" hangingPunct="1">
        <a:spcBef>
          <a:spcPts val="640"/>
        </a:spcBef>
        <a:buClr>
          <a:schemeClr val="accent2"/>
        </a:buClr>
        <a:buFont typeface="Wingdings 2"/>
        <a:buChar char="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5966" indent="-417995" algn="l" rtl="0" eaLnBrk="1" latinLnBrk="0" hangingPunct="1">
        <a:spcBef>
          <a:spcPts val="640"/>
        </a:spcBef>
        <a:buClr>
          <a:schemeClr val="accent3"/>
        </a:buClr>
        <a:buFont typeface="Wingdings 2"/>
        <a:buChar char="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3343961" indent="-417995" algn="l" rtl="0" eaLnBrk="1" latinLnBrk="0" hangingPunct="1">
        <a:spcBef>
          <a:spcPts val="640"/>
        </a:spcBef>
        <a:buClr>
          <a:schemeClr val="accent3"/>
        </a:buClr>
        <a:buFont typeface="Wingdings 2"/>
        <a:buChar char="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761956" indent="-417995" algn="l" rtl="0" eaLnBrk="1" latinLnBrk="0" hangingPunct="1">
        <a:spcBef>
          <a:spcPts val="640"/>
        </a:spcBef>
        <a:buClr>
          <a:schemeClr val="accent3"/>
        </a:buClr>
        <a:buFont typeface="Wingdings 2"/>
        <a:buChar char="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4179951" indent="-417995" algn="l" rtl="0" eaLnBrk="1" latinLnBrk="0" hangingPunct="1">
        <a:spcBef>
          <a:spcPts val="640"/>
        </a:spcBef>
        <a:buClr>
          <a:schemeClr val="accent3"/>
        </a:buClr>
        <a:buFont typeface="Wingdings 2"/>
        <a:buChar char=""/>
        <a:defRPr kumimoji="0" sz="29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359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71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5079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3439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1799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50159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8519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6879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</TotalTime>
  <Words>27</Words>
  <Application>Microsoft Office PowerPoint</Application>
  <PresentationFormat>Custom</PresentationFormat>
  <Paragraphs>27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2024-10-22T10:46:45Z</dcterms:created>
  <dcterms:modified xsi:type="dcterms:W3CDTF">2024-10-22T11:54:53Z</dcterms:modified>
</cp:coreProperties>
</file>